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69" r:id="rId3"/>
    <p:sldId id="264" r:id="rId4"/>
    <p:sldId id="265" r:id="rId5"/>
    <p:sldId id="266" r:id="rId6"/>
    <p:sldId id="267" r:id="rId7"/>
    <p:sldId id="260" r:id="rId8"/>
    <p:sldId id="268" r:id="rId9"/>
    <p:sldId id="261" r:id="rId10"/>
    <p:sldId id="258" r:id="rId11"/>
    <p:sldId id="263" r:id="rId12"/>
  </p:sldIdLst>
  <p:sldSz cx="9144000" cy="5143500" type="screen16x9"/>
  <p:notesSz cx="6858000" cy="9144000"/>
  <p:embeddedFontLst>
    <p:embeddedFont>
      <p:font typeface="Lato" charset="0"/>
      <p:regular r:id="rId14"/>
      <p:bold r:id="rId15"/>
      <p:italic r:id="rId16"/>
      <p:boldItalic r:id="rId17"/>
    </p:embeddedFont>
    <p:embeddedFont>
      <p:font typeface="Raleway" charset="0"/>
      <p:regular r:id="rId18"/>
      <p:bold r:id="rId19"/>
      <p:italic r:id="rId20"/>
      <p:boldItalic r:id="rId21"/>
    </p:embeddedFont>
    <p:embeddedFont>
      <p:font typeface="Georgia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8EA2-2A43-42FF-B7AC-6548DD96119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B6A5C7F-9AAB-4769-BC7A-A62EE0DF5441}">
      <dgm:prSet/>
      <dgm:spPr/>
      <dgm:t>
        <a:bodyPr/>
        <a:lstStyle/>
        <a:p>
          <a:r>
            <a:rPr lang="en-US" smtClean="0"/>
            <a:t>Low Retention rate</a:t>
          </a:r>
          <a:endParaRPr lang="en-US" dirty="0"/>
        </a:p>
      </dgm:t>
    </dgm:pt>
    <dgm:pt modelId="{BEC3F397-235E-4240-A830-53048AABCABC}" type="parTrans" cxnId="{40E8DE25-6482-457E-ACCA-CA8403411003}">
      <dgm:prSet/>
      <dgm:spPr/>
      <dgm:t>
        <a:bodyPr/>
        <a:lstStyle/>
        <a:p>
          <a:endParaRPr lang="en-IN"/>
        </a:p>
      </dgm:t>
    </dgm:pt>
    <dgm:pt modelId="{393C8F3C-2CDB-481F-9C69-D67E14418582}" type="sibTrans" cxnId="{40E8DE25-6482-457E-ACCA-CA8403411003}">
      <dgm:prSet/>
      <dgm:spPr/>
      <dgm:t>
        <a:bodyPr/>
        <a:lstStyle/>
        <a:p>
          <a:endParaRPr lang="en-IN"/>
        </a:p>
      </dgm:t>
    </dgm:pt>
    <dgm:pt modelId="{B8143C10-A143-4A4F-8593-830997C95B4E}">
      <dgm:prSet/>
      <dgm:spPr/>
      <dgm:t>
        <a:bodyPr/>
        <a:lstStyle/>
        <a:p>
          <a:pPr rtl="0"/>
          <a:r>
            <a:rPr lang="en-US" smtClean="0"/>
            <a:t>Low Conversion rate</a:t>
          </a:r>
          <a:endParaRPr lang="en-US" dirty="0" smtClean="0"/>
        </a:p>
      </dgm:t>
    </dgm:pt>
    <dgm:pt modelId="{2BA10D54-FD99-4C91-A19D-8FC6DDFF7F27}" type="parTrans" cxnId="{013BD8A9-84B4-42E5-A318-1A6FDF1E737A}">
      <dgm:prSet/>
      <dgm:spPr/>
      <dgm:t>
        <a:bodyPr/>
        <a:lstStyle/>
        <a:p>
          <a:endParaRPr lang="en-IN"/>
        </a:p>
      </dgm:t>
    </dgm:pt>
    <dgm:pt modelId="{71D5263F-89B3-4E87-B10D-6978BE5F63DB}" type="sibTrans" cxnId="{013BD8A9-84B4-42E5-A318-1A6FDF1E737A}">
      <dgm:prSet/>
      <dgm:spPr/>
      <dgm:t>
        <a:bodyPr/>
        <a:lstStyle/>
        <a:p>
          <a:endParaRPr lang="en-IN"/>
        </a:p>
      </dgm:t>
    </dgm:pt>
    <dgm:pt modelId="{F4D89D15-A6D5-46D8-BFBA-D9285EA4A99B}">
      <dgm:prSet/>
      <dgm:spPr/>
      <dgm:t>
        <a:bodyPr/>
        <a:lstStyle/>
        <a:p>
          <a:r>
            <a:rPr lang="en-US" smtClean="0"/>
            <a:t>Need to study customer behavior </a:t>
          </a:r>
          <a:endParaRPr lang="en-IN"/>
        </a:p>
      </dgm:t>
    </dgm:pt>
    <dgm:pt modelId="{4425F8D0-89BE-44C1-B593-29C47A9A9031}" type="parTrans" cxnId="{F7C6BCFF-FFF4-4758-967D-127FE9AD1F18}">
      <dgm:prSet/>
      <dgm:spPr/>
      <dgm:t>
        <a:bodyPr/>
        <a:lstStyle/>
        <a:p>
          <a:endParaRPr lang="en-IN"/>
        </a:p>
      </dgm:t>
    </dgm:pt>
    <dgm:pt modelId="{037CC9FD-8E02-41B6-9FB2-BD299A2980D6}" type="sibTrans" cxnId="{F7C6BCFF-FFF4-4758-967D-127FE9AD1F18}">
      <dgm:prSet/>
      <dgm:spPr/>
      <dgm:t>
        <a:bodyPr/>
        <a:lstStyle/>
        <a:p>
          <a:endParaRPr lang="en-IN"/>
        </a:p>
      </dgm:t>
    </dgm:pt>
    <dgm:pt modelId="{0B2D967F-E9D6-4A74-9045-99A99B6CB8EB}">
      <dgm:prSet/>
      <dgm:spPr/>
      <dgm:t>
        <a:bodyPr/>
        <a:lstStyle/>
        <a:p>
          <a:r>
            <a:rPr lang="en-US" smtClean="0"/>
            <a:t>Need to make product improvements</a:t>
          </a:r>
          <a:endParaRPr lang="en-US" dirty="0"/>
        </a:p>
      </dgm:t>
    </dgm:pt>
    <dgm:pt modelId="{E81ED52D-9797-4E9F-9215-8736D8CF5D43}" type="parTrans" cxnId="{875EF0E4-3D7C-4033-BF0B-12D9A55710B8}">
      <dgm:prSet/>
      <dgm:spPr/>
      <dgm:t>
        <a:bodyPr/>
        <a:lstStyle/>
        <a:p>
          <a:endParaRPr lang="en-IN"/>
        </a:p>
      </dgm:t>
    </dgm:pt>
    <dgm:pt modelId="{B4BC5D73-C69E-4C10-96AA-B0D52CEFECE3}" type="sibTrans" cxnId="{875EF0E4-3D7C-4033-BF0B-12D9A55710B8}">
      <dgm:prSet/>
      <dgm:spPr/>
      <dgm:t>
        <a:bodyPr/>
        <a:lstStyle/>
        <a:p>
          <a:endParaRPr lang="en-IN"/>
        </a:p>
      </dgm:t>
    </dgm:pt>
    <dgm:pt modelId="{94104062-37C1-49AC-9AE7-10DFE21BEE2E}" type="pres">
      <dgm:prSet presAssocID="{302C8EA2-2A43-42FF-B7AC-6548DD96119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C562C8E-39A0-430C-B117-DAB31A21B5A6}" type="pres">
      <dgm:prSet presAssocID="{B8143C10-A143-4A4F-8593-830997C95B4E}" presName="parentLin" presStyleCnt="0"/>
      <dgm:spPr/>
    </dgm:pt>
    <dgm:pt modelId="{07D4F90C-1CD6-4220-AA63-513C5F3808BF}" type="pres">
      <dgm:prSet presAssocID="{B8143C10-A143-4A4F-8593-830997C95B4E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3CFD8F84-7BDB-42C1-A101-7029E8325D52}" type="pres">
      <dgm:prSet presAssocID="{B8143C10-A143-4A4F-8593-830997C95B4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25CB67A-44CF-4018-B28A-1A82DE662CD8}" type="pres">
      <dgm:prSet presAssocID="{B8143C10-A143-4A4F-8593-830997C95B4E}" presName="negativeSpace" presStyleCnt="0"/>
      <dgm:spPr/>
    </dgm:pt>
    <dgm:pt modelId="{63A54029-B4D9-4D15-899E-A3AE7A6E69CD}" type="pres">
      <dgm:prSet presAssocID="{B8143C10-A143-4A4F-8593-830997C95B4E}" presName="childText" presStyleLbl="conFgAcc1" presStyleIdx="0" presStyleCnt="4">
        <dgm:presLayoutVars>
          <dgm:bulletEnabled val="1"/>
        </dgm:presLayoutVars>
      </dgm:prSet>
      <dgm:spPr/>
    </dgm:pt>
    <dgm:pt modelId="{FF50DEC8-9FDD-4355-9DCB-F2E711D81F7A}" type="pres">
      <dgm:prSet presAssocID="{71D5263F-89B3-4E87-B10D-6978BE5F63DB}" presName="spaceBetweenRectangles" presStyleCnt="0"/>
      <dgm:spPr/>
    </dgm:pt>
    <dgm:pt modelId="{2AB82BF2-F000-4B5A-B13F-FF82CB69AD15}" type="pres">
      <dgm:prSet presAssocID="{7B6A5C7F-9AAB-4769-BC7A-A62EE0DF5441}" presName="parentLin" presStyleCnt="0"/>
      <dgm:spPr/>
    </dgm:pt>
    <dgm:pt modelId="{3AB39078-AE1E-474C-BC71-18F2A5D9468A}" type="pres">
      <dgm:prSet presAssocID="{7B6A5C7F-9AAB-4769-BC7A-A62EE0DF5441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997B49FD-DC6B-4624-81D4-9DB73505455A}" type="pres">
      <dgm:prSet presAssocID="{7B6A5C7F-9AAB-4769-BC7A-A62EE0DF544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C09E85E-C5DC-4529-A4E6-4F5364E20E72}" type="pres">
      <dgm:prSet presAssocID="{7B6A5C7F-9AAB-4769-BC7A-A62EE0DF5441}" presName="negativeSpace" presStyleCnt="0"/>
      <dgm:spPr/>
    </dgm:pt>
    <dgm:pt modelId="{6431305C-E417-4894-ABE1-B8718196751B}" type="pres">
      <dgm:prSet presAssocID="{7B6A5C7F-9AAB-4769-BC7A-A62EE0DF5441}" presName="childText" presStyleLbl="conFgAcc1" presStyleIdx="1" presStyleCnt="4">
        <dgm:presLayoutVars>
          <dgm:bulletEnabled val="1"/>
        </dgm:presLayoutVars>
      </dgm:prSet>
      <dgm:spPr/>
    </dgm:pt>
    <dgm:pt modelId="{95705A74-9F19-4F7F-BF98-42C6F370B33B}" type="pres">
      <dgm:prSet presAssocID="{393C8F3C-2CDB-481F-9C69-D67E14418582}" presName="spaceBetweenRectangles" presStyleCnt="0"/>
      <dgm:spPr/>
    </dgm:pt>
    <dgm:pt modelId="{8CA4B967-8848-40EC-AF84-6E72230B1A65}" type="pres">
      <dgm:prSet presAssocID="{F4D89D15-A6D5-46D8-BFBA-D9285EA4A99B}" presName="parentLin" presStyleCnt="0"/>
      <dgm:spPr/>
    </dgm:pt>
    <dgm:pt modelId="{43EC5869-BBF4-45F7-AF9A-687DB6701AB5}" type="pres">
      <dgm:prSet presAssocID="{F4D89D15-A6D5-46D8-BFBA-D9285EA4A99B}" presName="parentLeftMargin" presStyleLbl="node1" presStyleIdx="1" presStyleCnt="4"/>
      <dgm:spPr/>
      <dgm:t>
        <a:bodyPr/>
        <a:lstStyle/>
        <a:p>
          <a:endParaRPr lang="en-IN"/>
        </a:p>
      </dgm:t>
    </dgm:pt>
    <dgm:pt modelId="{45EC9C6B-5787-4FCE-ABD6-26C1E6408AF4}" type="pres">
      <dgm:prSet presAssocID="{F4D89D15-A6D5-46D8-BFBA-D9285EA4A99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9EC090-36BA-493D-AB16-C63CF04C069D}" type="pres">
      <dgm:prSet presAssocID="{F4D89D15-A6D5-46D8-BFBA-D9285EA4A99B}" presName="negativeSpace" presStyleCnt="0"/>
      <dgm:spPr/>
    </dgm:pt>
    <dgm:pt modelId="{53F5360E-7CBD-4DAF-AD93-5FD4D91A11F9}" type="pres">
      <dgm:prSet presAssocID="{F4D89D15-A6D5-46D8-BFBA-D9285EA4A99B}" presName="childText" presStyleLbl="conFgAcc1" presStyleIdx="2" presStyleCnt="4">
        <dgm:presLayoutVars>
          <dgm:bulletEnabled val="1"/>
        </dgm:presLayoutVars>
      </dgm:prSet>
      <dgm:spPr/>
    </dgm:pt>
    <dgm:pt modelId="{618534A9-D9DC-44D3-80F4-D8FFFB0E3716}" type="pres">
      <dgm:prSet presAssocID="{037CC9FD-8E02-41B6-9FB2-BD299A2980D6}" presName="spaceBetweenRectangles" presStyleCnt="0"/>
      <dgm:spPr/>
    </dgm:pt>
    <dgm:pt modelId="{54CC20AA-BD95-4E76-98FC-E036E7B30190}" type="pres">
      <dgm:prSet presAssocID="{0B2D967F-E9D6-4A74-9045-99A99B6CB8EB}" presName="parentLin" presStyleCnt="0"/>
      <dgm:spPr/>
    </dgm:pt>
    <dgm:pt modelId="{9861A94B-5B60-4313-ABBB-D5F7EF056C41}" type="pres">
      <dgm:prSet presAssocID="{0B2D967F-E9D6-4A74-9045-99A99B6CB8EB}" presName="parentLeftMargin" presStyleLbl="node1" presStyleIdx="2" presStyleCnt="4"/>
      <dgm:spPr/>
      <dgm:t>
        <a:bodyPr/>
        <a:lstStyle/>
        <a:p>
          <a:endParaRPr lang="en-IN"/>
        </a:p>
      </dgm:t>
    </dgm:pt>
    <dgm:pt modelId="{B1506CBD-5534-4FFF-A8C0-66FA16C703FA}" type="pres">
      <dgm:prSet presAssocID="{0B2D967F-E9D6-4A74-9045-99A99B6CB8E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995DB14-3656-4E0C-BB62-071759377D67}" type="pres">
      <dgm:prSet presAssocID="{0B2D967F-E9D6-4A74-9045-99A99B6CB8EB}" presName="negativeSpace" presStyleCnt="0"/>
      <dgm:spPr/>
    </dgm:pt>
    <dgm:pt modelId="{982E0088-DD84-42CE-A14B-F9815E259000}" type="pres">
      <dgm:prSet presAssocID="{0B2D967F-E9D6-4A74-9045-99A99B6CB8E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DD56B9D-B175-4C91-8235-B99270BE6CE6}" type="presOf" srcId="{302C8EA2-2A43-42FF-B7AC-6548DD961198}" destId="{94104062-37C1-49AC-9AE7-10DFE21BEE2E}" srcOrd="0" destOrd="0" presId="urn:microsoft.com/office/officeart/2005/8/layout/list1"/>
    <dgm:cxn modelId="{E6A31B57-02DB-4135-9938-2A146DE34CC0}" type="presOf" srcId="{7B6A5C7F-9AAB-4769-BC7A-A62EE0DF5441}" destId="{3AB39078-AE1E-474C-BC71-18F2A5D9468A}" srcOrd="0" destOrd="0" presId="urn:microsoft.com/office/officeart/2005/8/layout/list1"/>
    <dgm:cxn modelId="{013BD8A9-84B4-42E5-A318-1A6FDF1E737A}" srcId="{302C8EA2-2A43-42FF-B7AC-6548DD961198}" destId="{B8143C10-A143-4A4F-8593-830997C95B4E}" srcOrd="0" destOrd="0" parTransId="{2BA10D54-FD99-4C91-A19D-8FC6DDFF7F27}" sibTransId="{71D5263F-89B3-4E87-B10D-6978BE5F63DB}"/>
    <dgm:cxn modelId="{40E8DE25-6482-457E-ACCA-CA8403411003}" srcId="{302C8EA2-2A43-42FF-B7AC-6548DD961198}" destId="{7B6A5C7F-9AAB-4769-BC7A-A62EE0DF5441}" srcOrd="1" destOrd="0" parTransId="{BEC3F397-235E-4240-A830-53048AABCABC}" sibTransId="{393C8F3C-2CDB-481F-9C69-D67E14418582}"/>
    <dgm:cxn modelId="{8B6C2D8E-7945-4E6F-9AFE-6A4B94BBF786}" type="presOf" srcId="{B8143C10-A143-4A4F-8593-830997C95B4E}" destId="{07D4F90C-1CD6-4220-AA63-513C5F3808BF}" srcOrd="0" destOrd="0" presId="urn:microsoft.com/office/officeart/2005/8/layout/list1"/>
    <dgm:cxn modelId="{97E0DD81-1CEE-4A6A-AF0B-A27A13F346FC}" type="presOf" srcId="{0B2D967F-E9D6-4A74-9045-99A99B6CB8EB}" destId="{B1506CBD-5534-4FFF-A8C0-66FA16C703FA}" srcOrd="1" destOrd="0" presId="urn:microsoft.com/office/officeart/2005/8/layout/list1"/>
    <dgm:cxn modelId="{1192D9E0-FD59-42CB-949D-4879EFB725A2}" type="presOf" srcId="{B8143C10-A143-4A4F-8593-830997C95B4E}" destId="{3CFD8F84-7BDB-42C1-A101-7029E8325D52}" srcOrd="1" destOrd="0" presId="urn:microsoft.com/office/officeart/2005/8/layout/list1"/>
    <dgm:cxn modelId="{F7C6BCFF-FFF4-4758-967D-127FE9AD1F18}" srcId="{302C8EA2-2A43-42FF-B7AC-6548DD961198}" destId="{F4D89D15-A6D5-46D8-BFBA-D9285EA4A99B}" srcOrd="2" destOrd="0" parTransId="{4425F8D0-89BE-44C1-B593-29C47A9A9031}" sibTransId="{037CC9FD-8E02-41B6-9FB2-BD299A2980D6}"/>
    <dgm:cxn modelId="{ADF97635-E4D1-4273-94B0-F91546CD5448}" type="presOf" srcId="{7B6A5C7F-9AAB-4769-BC7A-A62EE0DF5441}" destId="{997B49FD-DC6B-4624-81D4-9DB73505455A}" srcOrd="1" destOrd="0" presId="urn:microsoft.com/office/officeart/2005/8/layout/list1"/>
    <dgm:cxn modelId="{EE0A0E77-79AA-4197-BEA9-A744D9460D5D}" type="presOf" srcId="{F4D89D15-A6D5-46D8-BFBA-D9285EA4A99B}" destId="{45EC9C6B-5787-4FCE-ABD6-26C1E6408AF4}" srcOrd="1" destOrd="0" presId="urn:microsoft.com/office/officeart/2005/8/layout/list1"/>
    <dgm:cxn modelId="{A78D0E66-EC7B-418F-A6D0-CB8DF9137576}" type="presOf" srcId="{F4D89D15-A6D5-46D8-BFBA-D9285EA4A99B}" destId="{43EC5869-BBF4-45F7-AF9A-687DB6701AB5}" srcOrd="0" destOrd="0" presId="urn:microsoft.com/office/officeart/2005/8/layout/list1"/>
    <dgm:cxn modelId="{875EF0E4-3D7C-4033-BF0B-12D9A55710B8}" srcId="{302C8EA2-2A43-42FF-B7AC-6548DD961198}" destId="{0B2D967F-E9D6-4A74-9045-99A99B6CB8EB}" srcOrd="3" destOrd="0" parTransId="{E81ED52D-9797-4E9F-9215-8736D8CF5D43}" sibTransId="{B4BC5D73-C69E-4C10-96AA-B0D52CEFECE3}"/>
    <dgm:cxn modelId="{5209EB8D-6E20-4209-A832-8BFE526F4919}" type="presOf" srcId="{0B2D967F-E9D6-4A74-9045-99A99B6CB8EB}" destId="{9861A94B-5B60-4313-ABBB-D5F7EF056C41}" srcOrd="0" destOrd="0" presId="urn:microsoft.com/office/officeart/2005/8/layout/list1"/>
    <dgm:cxn modelId="{51BBD694-3220-465B-93C4-88268090A509}" type="presParOf" srcId="{94104062-37C1-49AC-9AE7-10DFE21BEE2E}" destId="{FC562C8E-39A0-430C-B117-DAB31A21B5A6}" srcOrd="0" destOrd="0" presId="urn:microsoft.com/office/officeart/2005/8/layout/list1"/>
    <dgm:cxn modelId="{EF08478F-24DF-4378-9261-265338F82502}" type="presParOf" srcId="{FC562C8E-39A0-430C-B117-DAB31A21B5A6}" destId="{07D4F90C-1CD6-4220-AA63-513C5F3808BF}" srcOrd="0" destOrd="0" presId="urn:microsoft.com/office/officeart/2005/8/layout/list1"/>
    <dgm:cxn modelId="{5D18D049-BEEA-465B-AE31-0495EF866DE2}" type="presParOf" srcId="{FC562C8E-39A0-430C-B117-DAB31A21B5A6}" destId="{3CFD8F84-7BDB-42C1-A101-7029E8325D52}" srcOrd="1" destOrd="0" presId="urn:microsoft.com/office/officeart/2005/8/layout/list1"/>
    <dgm:cxn modelId="{264ED94B-C7AA-4009-8ACB-BE8F70FDC3AC}" type="presParOf" srcId="{94104062-37C1-49AC-9AE7-10DFE21BEE2E}" destId="{E25CB67A-44CF-4018-B28A-1A82DE662CD8}" srcOrd="1" destOrd="0" presId="urn:microsoft.com/office/officeart/2005/8/layout/list1"/>
    <dgm:cxn modelId="{D108DCA1-5D71-422E-A089-65AE3B50D31D}" type="presParOf" srcId="{94104062-37C1-49AC-9AE7-10DFE21BEE2E}" destId="{63A54029-B4D9-4D15-899E-A3AE7A6E69CD}" srcOrd="2" destOrd="0" presId="urn:microsoft.com/office/officeart/2005/8/layout/list1"/>
    <dgm:cxn modelId="{D4B3B78E-76E2-4485-AFE3-0195D024AE59}" type="presParOf" srcId="{94104062-37C1-49AC-9AE7-10DFE21BEE2E}" destId="{FF50DEC8-9FDD-4355-9DCB-F2E711D81F7A}" srcOrd="3" destOrd="0" presId="urn:microsoft.com/office/officeart/2005/8/layout/list1"/>
    <dgm:cxn modelId="{945A5FD1-6048-4448-B8D0-31B1ED1CA199}" type="presParOf" srcId="{94104062-37C1-49AC-9AE7-10DFE21BEE2E}" destId="{2AB82BF2-F000-4B5A-B13F-FF82CB69AD15}" srcOrd="4" destOrd="0" presId="urn:microsoft.com/office/officeart/2005/8/layout/list1"/>
    <dgm:cxn modelId="{51542F6F-E1D4-4E22-8BC9-40D80927382E}" type="presParOf" srcId="{2AB82BF2-F000-4B5A-B13F-FF82CB69AD15}" destId="{3AB39078-AE1E-474C-BC71-18F2A5D9468A}" srcOrd="0" destOrd="0" presId="urn:microsoft.com/office/officeart/2005/8/layout/list1"/>
    <dgm:cxn modelId="{BA4845DB-43BE-4F11-9395-1F4145B37D31}" type="presParOf" srcId="{2AB82BF2-F000-4B5A-B13F-FF82CB69AD15}" destId="{997B49FD-DC6B-4624-81D4-9DB73505455A}" srcOrd="1" destOrd="0" presId="urn:microsoft.com/office/officeart/2005/8/layout/list1"/>
    <dgm:cxn modelId="{61621E5C-2B05-4574-AC7C-5266544DBD8C}" type="presParOf" srcId="{94104062-37C1-49AC-9AE7-10DFE21BEE2E}" destId="{CC09E85E-C5DC-4529-A4E6-4F5364E20E72}" srcOrd="5" destOrd="0" presId="urn:microsoft.com/office/officeart/2005/8/layout/list1"/>
    <dgm:cxn modelId="{EB9C12D0-2C20-408A-9F58-CBAA93711121}" type="presParOf" srcId="{94104062-37C1-49AC-9AE7-10DFE21BEE2E}" destId="{6431305C-E417-4894-ABE1-B8718196751B}" srcOrd="6" destOrd="0" presId="urn:microsoft.com/office/officeart/2005/8/layout/list1"/>
    <dgm:cxn modelId="{E72509ED-95B5-4917-A57C-68820F2C13B4}" type="presParOf" srcId="{94104062-37C1-49AC-9AE7-10DFE21BEE2E}" destId="{95705A74-9F19-4F7F-BF98-42C6F370B33B}" srcOrd="7" destOrd="0" presId="urn:microsoft.com/office/officeart/2005/8/layout/list1"/>
    <dgm:cxn modelId="{BA1D631D-A7E7-446A-8F19-00EF702BF912}" type="presParOf" srcId="{94104062-37C1-49AC-9AE7-10DFE21BEE2E}" destId="{8CA4B967-8848-40EC-AF84-6E72230B1A65}" srcOrd="8" destOrd="0" presId="urn:microsoft.com/office/officeart/2005/8/layout/list1"/>
    <dgm:cxn modelId="{A0399EA2-1463-40CB-A79D-6CB94EFB8E33}" type="presParOf" srcId="{8CA4B967-8848-40EC-AF84-6E72230B1A65}" destId="{43EC5869-BBF4-45F7-AF9A-687DB6701AB5}" srcOrd="0" destOrd="0" presId="urn:microsoft.com/office/officeart/2005/8/layout/list1"/>
    <dgm:cxn modelId="{C4A24451-868B-46BC-8AC7-79BE7C9EA222}" type="presParOf" srcId="{8CA4B967-8848-40EC-AF84-6E72230B1A65}" destId="{45EC9C6B-5787-4FCE-ABD6-26C1E6408AF4}" srcOrd="1" destOrd="0" presId="urn:microsoft.com/office/officeart/2005/8/layout/list1"/>
    <dgm:cxn modelId="{98065E17-4EFC-4BE4-820B-9FE740EB35BD}" type="presParOf" srcId="{94104062-37C1-49AC-9AE7-10DFE21BEE2E}" destId="{9C9EC090-36BA-493D-AB16-C63CF04C069D}" srcOrd="9" destOrd="0" presId="urn:microsoft.com/office/officeart/2005/8/layout/list1"/>
    <dgm:cxn modelId="{2D401440-7446-4D67-A1AB-A8A2A83F67A6}" type="presParOf" srcId="{94104062-37C1-49AC-9AE7-10DFE21BEE2E}" destId="{53F5360E-7CBD-4DAF-AD93-5FD4D91A11F9}" srcOrd="10" destOrd="0" presId="urn:microsoft.com/office/officeart/2005/8/layout/list1"/>
    <dgm:cxn modelId="{468304E6-C1C3-4CA8-9451-4365F9995CF3}" type="presParOf" srcId="{94104062-37C1-49AC-9AE7-10DFE21BEE2E}" destId="{618534A9-D9DC-44D3-80F4-D8FFFB0E3716}" srcOrd="11" destOrd="0" presId="urn:microsoft.com/office/officeart/2005/8/layout/list1"/>
    <dgm:cxn modelId="{336E28B3-4907-48BE-9A4C-07544F4891C1}" type="presParOf" srcId="{94104062-37C1-49AC-9AE7-10DFE21BEE2E}" destId="{54CC20AA-BD95-4E76-98FC-E036E7B30190}" srcOrd="12" destOrd="0" presId="urn:microsoft.com/office/officeart/2005/8/layout/list1"/>
    <dgm:cxn modelId="{B60863E8-AD9E-4532-B700-AB0BE56A6CBD}" type="presParOf" srcId="{54CC20AA-BD95-4E76-98FC-E036E7B30190}" destId="{9861A94B-5B60-4313-ABBB-D5F7EF056C41}" srcOrd="0" destOrd="0" presId="urn:microsoft.com/office/officeart/2005/8/layout/list1"/>
    <dgm:cxn modelId="{BD44011D-020A-488F-8A7D-E37A98C87DD9}" type="presParOf" srcId="{54CC20AA-BD95-4E76-98FC-E036E7B30190}" destId="{B1506CBD-5534-4FFF-A8C0-66FA16C703FA}" srcOrd="1" destOrd="0" presId="urn:microsoft.com/office/officeart/2005/8/layout/list1"/>
    <dgm:cxn modelId="{AB42F8D7-F096-40EF-AABE-EA05EF00EB27}" type="presParOf" srcId="{94104062-37C1-49AC-9AE7-10DFE21BEE2E}" destId="{C995DB14-3656-4E0C-BB62-071759377D67}" srcOrd="13" destOrd="0" presId="urn:microsoft.com/office/officeart/2005/8/layout/list1"/>
    <dgm:cxn modelId="{269226BE-4445-451D-B514-52929A0200F1}" type="presParOf" srcId="{94104062-37C1-49AC-9AE7-10DFE21BEE2E}" destId="{982E0088-DD84-42CE-A14B-F9815E25900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1CBB2-02CF-465C-8B73-71BACE0FC1A1}" type="doc">
      <dgm:prSet loTypeId="urn:microsoft.com/office/officeart/2005/8/layout/pyramid2" loCatId="list" qsTypeId="urn:microsoft.com/office/officeart/2005/8/quickstyle/3d2" qsCatId="3D" csTypeId="urn:microsoft.com/office/officeart/2005/8/colors/accent1_2" csCatId="accent1" phldr="1"/>
      <dgm:spPr/>
    </dgm:pt>
    <dgm:pt modelId="{4521F04D-D382-4E86-9DA6-4686D42C83C9}">
      <dgm:prSet phldrT="[Text]"/>
      <dgm:spPr/>
      <dgm:t>
        <a:bodyPr/>
        <a:lstStyle/>
        <a:p>
          <a:r>
            <a:rPr lang="en-IN" dirty="0" smtClean="0"/>
            <a:t>Retrieve &amp; Implement on future projects</a:t>
          </a:r>
          <a:endParaRPr lang="en-IN" dirty="0"/>
        </a:p>
      </dgm:t>
    </dgm:pt>
    <dgm:pt modelId="{312FA621-C103-4099-A152-D52C2B002395}" type="parTrans" cxnId="{DF049016-BC6C-42A5-B2F1-0F1AF75A6989}">
      <dgm:prSet/>
      <dgm:spPr/>
      <dgm:t>
        <a:bodyPr/>
        <a:lstStyle/>
        <a:p>
          <a:endParaRPr lang="en-IN"/>
        </a:p>
      </dgm:t>
    </dgm:pt>
    <dgm:pt modelId="{20642075-A704-416C-B534-B63EBAD85450}" type="sibTrans" cxnId="{DF049016-BC6C-42A5-B2F1-0F1AF75A6989}">
      <dgm:prSet/>
      <dgm:spPr/>
      <dgm:t>
        <a:bodyPr/>
        <a:lstStyle/>
        <a:p>
          <a:endParaRPr lang="en-IN"/>
        </a:p>
      </dgm:t>
    </dgm:pt>
    <dgm:pt modelId="{45216F9D-F6C5-4525-B3B5-ACB906A7A019}">
      <dgm:prSet phldrT="[Text]"/>
      <dgm:spPr/>
      <dgm:t>
        <a:bodyPr/>
        <a:lstStyle/>
        <a:p>
          <a:r>
            <a:rPr lang="en-IN" dirty="0" smtClean="0"/>
            <a:t>Identify</a:t>
          </a:r>
          <a:endParaRPr lang="en-IN" dirty="0"/>
        </a:p>
      </dgm:t>
    </dgm:pt>
    <dgm:pt modelId="{B41AB035-6295-469A-845F-42A7943B602F}" type="parTrans" cxnId="{8015AE1D-65B5-4C15-9F67-6FF017233F66}">
      <dgm:prSet/>
      <dgm:spPr/>
      <dgm:t>
        <a:bodyPr/>
        <a:lstStyle/>
        <a:p>
          <a:endParaRPr lang="en-IN"/>
        </a:p>
      </dgm:t>
    </dgm:pt>
    <dgm:pt modelId="{EE9B3F1C-E30F-48F5-92E1-567BC15055A5}" type="sibTrans" cxnId="{8015AE1D-65B5-4C15-9F67-6FF017233F66}">
      <dgm:prSet/>
      <dgm:spPr/>
      <dgm:t>
        <a:bodyPr/>
        <a:lstStyle/>
        <a:p>
          <a:endParaRPr lang="en-IN"/>
        </a:p>
      </dgm:t>
    </dgm:pt>
    <dgm:pt modelId="{F9E39ED7-E8BD-4E9D-B993-C7A00B39A234}">
      <dgm:prSet phldrT="[Text]"/>
      <dgm:spPr/>
      <dgm:t>
        <a:bodyPr/>
        <a:lstStyle/>
        <a:p>
          <a:r>
            <a:rPr lang="en-IN" dirty="0" smtClean="0"/>
            <a:t>Analyse &amp; create Reports</a:t>
          </a:r>
          <a:endParaRPr lang="en-IN" dirty="0"/>
        </a:p>
      </dgm:t>
    </dgm:pt>
    <dgm:pt modelId="{C7200D82-76F1-4BBF-9DAE-61956502518E}" type="parTrans" cxnId="{1983CA3B-0703-4DDA-B079-8D6802B601EF}">
      <dgm:prSet/>
      <dgm:spPr/>
      <dgm:t>
        <a:bodyPr/>
        <a:lstStyle/>
        <a:p>
          <a:endParaRPr lang="en-IN"/>
        </a:p>
      </dgm:t>
    </dgm:pt>
    <dgm:pt modelId="{E8A8F7EF-AAF2-4D20-8E3E-E10FC90A8A27}" type="sibTrans" cxnId="{1983CA3B-0703-4DDA-B079-8D6802B601EF}">
      <dgm:prSet/>
      <dgm:spPr/>
      <dgm:t>
        <a:bodyPr/>
        <a:lstStyle/>
        <a:p>
          <a:endParaRPr lang="en-IN"/>
        </a:p>
      </dgm:t>
    </dgm:pt>
    <dgm:pt modelId="{BD2C200C-77A5-44EE-9200-A205D54AC1D9}">
      <dgm:prSet phldrT="[Text]"/>
      <dgm:spPr/>
      <dgm:t>
        <a:bodyPr/>
        <a:lstStyle/>
        <a:p>
          <a:r>
            <a:rPr lang="en-IN" dirty="0" smtClean="0"/>
            <a:t>Team work &amp; how to deal with project deadline</a:t>
          </a:r>
          <a:endParaRPr lang="en-IN" dirty="0"/>
        </a:p>
      </dgm:t>
    </dgm:pt>
    <dgm:pt modelId="{5F592CF4-E575-4547-B31B-4B7D08B9912B}" type="parTrans" cxnId="{4EAB5B75-EB5F-4642-A719-D6D2D09F30B3}">
      <dgm:prSet/>
      <dgm:spPr/>
      <dgm:t>
        <a:bodyPr/>
        <a:lstStyle/>
        <a:p>
          <a:endParaRPr lang="en-IN"/>
        </a:p>
      </dgm:t>
    </dgm:pt>
    <dgm:pt modelId="{9EF2AFA0-F121-4F83-9D57-A50E2E45EBC1}" type="sibTrans" cxnId="{4EAB5B75-EB5F-4642-A719-D6D2D09F30B3}">
      <dgm:prSet/>
      <dgm:spPr/>
      <dgm:t>
        <a:bodyPr/>
        <a:lstStyle/>
        <a:p>
          <a:endParaRPr lang="en-IN"/>
        </a:p>
      </dgm:t>
    </dgm:pt>
    <dgm:pt modelId="{4377CA39-9740-467E-8764-F0440E065740}" type="pres">
      <dgm:prSet presAssocID="{DA91CBB2-02CF-465C-8B73-71BACE0FC1A1}" presName="compositeShape" presStyleCnt="0">
        <dgm:presLayoutVars>
          <dgm:dir/>
          <dgm:resizeHandles/>
        </dgm:presLayoutVars>
      </dgm:prSet>
      <dgm:spPr/>
    </dgm:pt>
    <dgm:pt modelId="{31F4E914-5ACB-483C-B5CE-2440076D4700}" type="pres">
      <dgm:prSet presAssocID="{DA91CBB2-02CF-465C-8B73-71BACE0FC1A1}" presName="pyramid" presStyleLbl="node1" presStyleIdx="0" presStyleCnt="1"/>
      <dgm:spPr/>
    </dgm:pt>
    <dgm:pt modelId="{92F05E94-D4F1-4A80-9340-7C6D9A659C3E}" type="pres">
      <dgm:prSet presAssocID="{DA91CBB2-02CF-465C-8B73-71BACE0FC1A1}" presName="theList" presStyleCnt="0"/>
      <dgm:spPr/>
    </dgm:pt>
    <dgm:pt modelId="{458B4013-8FC1-4415-B306-F3C9EF3885BC}" type="pres">
      <dgm:prSet presAssocID="{4521F04D-D382-4E86-9DA6-4686D42C83C9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0FDEA2B-6D4C-45CC-BDAD-6C9BE951AE7C}" type="pres">
      <dgm:prSet presAssocID="{4521F04D-D382-4E86-9DA6-4686D42C83C9}" presName="aSpace" presStyleCnt="0"/>
      <dgm:spPr/>
    </dgm:pt>
    <dgm:pt modelId="{FCB684D4-E0DD-4D3E-B01D-921E4EF0A4A5}" type="pres">
      <dgm:prSet presAssocID="{45216F9D-F6C5-4525-B3B5-ACB906A7A019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68D706-B421-4715-8053-0C7E1A8342FA}" type="pres">
      <dgm:prSet presAssocID="{45216F9D-F6C5-4525-B3B5-ACB906A7A019}" presName="aSpace" presStyleCnt="0"/>
      <dgm:spPr/>
    </dgm:pt>
    <dgm:pt modelId="{CABBFE40-AC8C-4EC8-ADBC-A655440D565D}" type="pres">
      <dgm:prSet presAssocID="{F9E39ED7-E8BD-4E9D-B993-C7A00B39A234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10337D-AB1F-4637-B0B9-C7E0C12B2645}" type="pres">
      <dgm:prSet presAssocID="{F9E39ED7-E8BD-4E9D-B993-C7A00B39A234}" presName="aSpace" presStyleCnt="0"/>
      <dgm:spPr/>
    </dgm:pt>
    <dgm:pt modelId="{04C2D716-E301-434E-BC96-8FE036DEC735}" type="pres">
      <dgm:prSet presAssocID="{BD2C200C-77A5-44EE-9200-A205D54AC1D9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64883B0-19F6-4D57-8BA8-2A7BBAF25057}" type="pres">
      <dgm:prSet presAssocID="{BD2C200C-77A5-44EE-9200-A205D54AC1D9}" presName="aSpace" presStyleCnt="0"/>
      <dgm:spPr/>
    </dgm:pt>
  </dgm:ptLst>
  <dgm:cxnLst>
    <dgm:cxn modelId="{A2D90562-3BCF-4F7B-B0EA-44D83C7BA1A0}" type="presOf" srcId="{4521F04D-D382-4E86-9DA6-4686D42C83C9}" destId="{458B4013-8FC1-4415-B306-F3C9EF3885BC}" srcOrd="0" destOrd="0" presId="urn:microsoft.com/office/officeart/2005/8/layout/pyramid2"/>
    <dgm:cxn modelId="{1983CA3B-0703-4DDA-B079-8D6802B601EF}" srcId="{DA91CBB2-02CF-465C-8B73-71BACE0FC1A1}" destId="{F9E39ED7-E8BD-4E9D-B993-C7A00B39A234}" srcOrd="2" destOrd="0" parTransId="{C7200D82-76F1-4BBF-9DAE-61956502518E}" sibTransId="{E8A8F7EF-AAF2-4D20-8E3E-E10FC90A8A27}"/>
    <dgm:cxn modelId="{49648B36-4F1A-4F21-935E-E59B9407ABAE}" type="presOf" srcId="{BD2C200C-77A5-44EE-9200-A205D54AC1D9}" destId="{04C2D716-E301-434E-BC96-8FE036DEC735}" srcOrd="0" destOrd="0" presId="urn:microsoft.com/office/officeart/2005/8/layout/pyramid2"/>
    <dgm:cxn modelId="{06498C41-5EB5-4570-98FE-F8F7FF9022D9}" type="presOf" srcId="{DA91CBB2-02CF-465C-8B73-71BACE0FC1A1}" destId="{4377CA39-9740-467E-8764-F0440E065740}" srcOrd="0" destOrd="0" presId="urn:microsoft.com/office/officeart/2005/8/layout/pyramid2"/>
    <dgm:cxn modelId="{DF049016-BC6C-42A5-B2F1-0F1AF75A6989}" srcId="{DA91CBB2-02CF-465C-8B73-71BACE0FC1A1}" destId="{4521F04D-D382-4E86-9DA6-4686D42C83C9}" srcOrd="0" destOrd="0" parTransId="{312FA621-C103-4099-A152-D52C2B002395}" sibTransId="{20642075-A704-416C-B534-B63EBAD85450}"/>
    <dgm:cxn modelId="{8015AE1D-65B5-4C15-9F67-6FF017233F66}" srcId="{DA91CBB2-02CF-465C-8B73-71BACE0FC1A1}" destId="{45216F9D-F6C5-4525-B3B5-ACB906A7A019}" srcOrd="1" destOrd="0" parTransId="{B41AB035-6295-469A-845F-42A7943B602F}" sibTransId="{EE9B3F1C-E30F-48F5-92E1-567BC15055A5}"/>
    <dgm:cxn modelId="{45517E00-B67F-436A-80FF-CE3FAC25065E}" type="presOf" srcId="{45216F9D-F6C5-4525-B3B5-ACB906A7A019}" destId="{FCB684D4-E0DD-4D3E-B01D-921E4EF0A4A5}" srcOrd="0" destOrd="0" presId="urn:microsoft.com/office/officeart/2005/8/layout/pyramid2"/>
    <dgm:cxn modelId="{B14C8324-7E92-42FC-856E-D03E2C0C1600}" type="presOf" srcId="{F9E39ED7-E8BD-4E9D-B993-C7A00B39A234}" destId="{CABBFE40-AC8C-4EC8-ADBC-A655440D565D}" srcOrd="0" destOrd="0" presId="urn:microsoft.com/office/officeart/2005/8/layout/pyramid2"/>
    <dgm:cxn modelId="{4EAB5B75-EB5F-4642-A719-D6D2D09F30B3}" srcId="{DA91CBB2-02CF-465C-8B73-71BACE0FC1A1}" destId="{BD2C200C-77A5-44EE-9200-A205D54AC1D9}" srcOrd="3" destOrd="0" parTransId="{5F592CF4-E575-4547-B31B-4B7D08B9912B}" sibTransId="{9EF2AFA0-F121-4F83-9D57-A50E2E45EBC1}"/>
    <dgm:cxn modelId="{252BBBF8-9271-485E-9B6C-63B250916EA6}" type="presParOf" srcId="{4377CA39-9740-467E-8764-F0440E065740}" destId="{31F4E914-5ACB-483C-B5CE-2440076D4700}" srcOrd="0" destOrd="0" presId="urn:microsoft.com/office/officeart/2005/8/layout/pyramid2"/>
    <dgm:cxn modelId="{0BC8E353-8D46-4E29-88B7-DAFF4ADEF18D}" type="presParOf" srcId="{4377CA39-9740-467E-8764-F0440E065740}" destId="{92F05E94-D4F1-4A80-9340-7C6D9A659C3E}" srcOrd="1" destOrd="0" presId="urn:microsoft.com/office/officeart/2005/8/layout/pyramid2"/>
    <dgm:cxn modelId="{63FFE53C-2875-46D5-A97D-62DB36D7D671}" type="presParOf" srcId="{92F05E94-D4F1-4A80-9340-7C6D9A659C3E}" destId="{458B4013-8FC1-4415-B306-F3C9EF3885BC}" srcOrd="0" destOrd="0" presId="urn:microsoft.com/office/officeart/2005/8/layout/pyramid2"/>
    <dgm:cxn modelId="{1D359889-8357-465B-90A3-EAB01A8D95B5}" type="presParOf" srcId="{92F05E94-D4F1-4A80-9340-7C6D9A659C3E}" destId="{80FDEA2B-6D4C-45CC-BDAD-6C9BE951AE7C}" srcOrd="1" destOrd="0" presId="urn:microsoft.com/office/officeart/2005/8/layout/pyramid2"/>
    <dgm:cxn modelId="{1A7C64D7-24A1-4912-AD4E-C08B020C4C11}" type="presParOf" srcId="{92F05E94-D4F1-4A80-9340-7C6D9A659C3E}" destId="{FCB684D4-E0DD-4D3E-B01D-921E4EF0A4A5}" srcOrd="2" destOrd="0" presId="urn:microsoft.com/office/officeart/2005/8/layout/pyramid2"/>
    <dgm:cxn modelId="{01CD49F4-7EA2-4222-8412-246F88AA597B}" type="presParOf" srcId="{92F05E94-D4F1-4A80-9340-7C6D9A659C3E}" destId="{B268D706-B421-4715-8053-0C7E1A8342FA}" srcOrd="3" destOrd="0" presId="urn:microsoft.com/office/officeart/2005/8/layout/pyramid2"/>
    <dgm:cxn modelId="{2C031784-2656-4C52-ACE0-C51070CA79B0}" type="presParOf" srcId="{92F05E94-D4F1-4A80-9340-7C6D9A659C3E}" destId="{CABBFE40-AC8C-4EC8-ADBC-A655440D565D}" srcOrd="4" destOrd="0" presId="urn:microsoft.com/office/officeart/2005/8/layout/pyramid2"/>
    <dgm:cxn modelId="{53D58138-51FC-4FF7-9D2B-51130C9C7B4B}" type="presParOf" srcId="{92F05E94-D4F1-4A80-9340-7C6D9A659C3E}" destId="{9010337D-AB1F-4637-B0B9-C7E0C12B2645}" srcOrd="5" destOrd="0" presId="urn:microsoft.com/office/officeart/2005/8/layout/pyramid2"/>
    <dgm:cxn modelId="{EF321A16-1ACB-4938-9E7C-F96EA2AF0007}" type="presParOf" srcId="{92F05E94-D4F1-4A80-9340-7C6D9A659C3E}" destId="{04C2D716-E301-434E-BC96-8FE036DEC735}" srcOrd="6" destOrd="0" presId="urn:microsoft.com/office/officeart/2005/8/layout/pyramid2"/>
    <dgm:cxn modelId="{75284239-F297-4172-A7F3-48E0F6D0D181}" type="presParOf" srcId="{92F05E94-D4F1-4A80-9340-7C6D9A659C3E}" destId="{A64883B0-19F6-4D57-8BA8-2A7BBAF25057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54029-B4D9-4D15-899E-A3AE7A6E69CD}">
      <dsp:nvSpPr>
        <dsp:cNvPr id="0" name=""/>
        <dsp:cNvSpPr/>
      </dsp:nvSpPr>
      <dsp:spPr>
        <a:xfrm>
          <a:off x="0" y="539480"/>
          <a:ext cx="432940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D8F84-7BDB-42C1-A101-7029E8325D52}">
      <dsp:nvSpPr>
        <dsp:cNvPr id="0" name=""/>
        <dsp:cNvSpPr/>
      </dsp:nvSpPr>
      <dsp:spPr>
        <a:xfrm>
          <a:off x="216470" y="229520"/>
          <a:ext cx="303058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549" tIns="0" rIns="114549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Low Conversion rate</a:t>
          </a:r>
          <a:endParaRPr lang="en-US" sz="2100" kern="1200" dirty="0" smtClean="0"/>
        </a:p>
      </dsp:txBody>
      <dsp:txXfrm>
        <a:off x="246732" y="259782"/>
        <a:ext cx="2970058" cy="559396"/>
      </dsp:txXfrm>
    </dsp:sp>
    <dsp:sp modelId="{6431305C-E417-4894-ABE1-B8718196751B}">
      <dsp:nvSpPr>
        <dsp:cNvPr id="0" name=""/>
        <dsp:cNvSpPr/>
      </dsp:nvSpPr>
      <dsp:spPr>
        <a:xfrm>
          <a:off x="0" y="1492040"/>
          <a:ext cx="432940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B49FD-DC6B-4624-81D4-9DB73505455A}">
      <dsp:nvSpPr>
        <dsp:cNvPr id="0" name=""/>
        <dsp:cNvSpPr/>
      </dsp:nvSpPr>
      <dsp:spPr>
        <a:xfrm>
          <a:off x="216470" y="1182080"/>
          <a:ext cx="303058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549" tIns="0" rIns="11454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Low Retention rate</a:t>
          </a:r>
          <a:endParaRPr lang="en-US" sz="2100" kern="1200" dirty="0"/>
        </a:p>
      </dsp:txBody>
      <dsp:txXfrm>
        <a:off x="246732" y="1212342"/>
        <a:ext cx="2970058" cy="559396"/>
      </dsp:txXfrm>
    </dsp:sp>
    <dsp:sp modelId="{53F5360E-7CBD-4DAF-AD93-5FD4D91A11F9}">
      <dsp:nvSpPr>
        <dsp:cNvPr id="0" name=""/>
        <dsp:cNvSpPr/>
      </dsp:nvSpPr>
      <dsp:spPr>
        <a:xfrm>
          <a:off x="0" y="2444600"/>
          <a:ext cx="432940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C9C6B-5787-4FCE-ABD6-26C1E6408AF4}">
      <dsp:nvSpPr>
        <dsp:cNvPr id="0" name=""/>
        <dsp:cNvSpPr/>
      </dsp:nvSpPr>
      <dsp:spPr>
        <a:xfrm>
          <a:off x="216470" y="2134640"/>
          <a:ext cx="303058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549" tIns="0" rIns="11454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Need to study customer behavior </a:t>
          </a:r>
          <a:endParaRPr lang="en-IN" sz="2100" kern="1200"/>
        </a:p>
      </dsp:txBody>
      <dsp:txXfrm>
        <a:off x="246732" y="2164902"/>
        <a:ext cx="2970058" cy="559396"/>
      </dsp:txXfrm>
    </dsp:sp>
    <dsp:sp modelId="{982E0088-DD84-42CE-A14B-F9815E259000}">
      <dsp:nvSpPr>
        <dsp:cNvPr id="0" name=""/>
        <dsp:cNvSpPr/>
      </dsp:nvSpPr>
      <dsp:spPr>
        <a:xfrm>
          <a:off x="0" y="3397160"/>
          <a:ext cx="432940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06CBD-5534-4FFF-A8C0-66FA16C703FA}">
      <dsp:nvSpPr>
        <dsp:cNvPr id="0" name=""/>
        <dsp:cNvSpPr/>
      </dsp:nvSpPr>
      <dsp:spPr>
        <a:xfrm>
          <a:off x="216470" y="3087200"/>
          <a:ext cx="303058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549" tIns="0" rIns="11454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Need to make product improvements</a:t>
          </a:r>
          <a:endParaRPr lang="en-US" sz="2100" kern="1200" dirty="0"/>
        </a:p>
      </dsp:txBody>
      <dsp:txXfrm>
        <a:off x="246732" y="3117462"/>
        <a:ext cx="2970058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4E914-5ACB-483C-B5CE-2440076D4700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B4013-8FC1-4415-B306-F3C9EF3885BC}">
      <dsp:nvSpPr>
        <dsp:cNvPr id="0" name=""/>
        <dsp:cNvSpPr/>
      </dsp:nvSpPr>
      <dsp:spPr>
        <a:xfrm>
          <a:off x="2743199" y="406796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Retrieve &amp; Implement on future projects</a:t>
          </a:r>
          <a:endParaRPr lang="en-IN" sz="1700" kern="1200" dirty="0"/>
        </a:p>
      </dsp:txBody>
      <dsp:txXfrm>
        <a:off x="2778459" y="442056"/>
        <a:ext cx="2571080" cy="651792"/>
      </dsp:txXfrm>
    </dsp:sp>
    <dsp:sp modelId="{FCB684D4-E0DD-4D3E-B01D-921E4EF0A4A5}">
      <dsp:nvSpPr>
        <dsp:cNvPr id="0" name=""/>
        <dsp:cNvSpPr/>
      </dsp:nvSpPr>
      <dsp:spPr>
        <a:xfrm>
          <a:off x="2743199" y="1219398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Identify</a:t>
          </a:r>
          <a:endParaRPr lang="en-IN" sz="1700" kern="1200" dirty="0"/>
        </a:p>
      </dsp:txBody>
      <dsp:txXfrm>
        <a:off x="2778459" y="1254658"/>
        <a:ext cx="2571080" cy="651792"/>
      </dsp:txXfrm>
    </dsp:sp>
    <dsp:sp modelId="{CABBFE40-AC8C-4EC8-ADBC-A655440D565D}">
      <dsp:nvSpPr>
        <dsp:cNvPr id="0" name=""/>
        <dsp:cNvSpPr/>
      </dsp:nvSpPr>
      <dsp:spPr>
        <a:xfrm>
          <a:off x="2743199" y="2032000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Analyse &amp; create Reports</a:t>
          </a:r>
          <a:endParaRPr lang="en-IN" sz="1700" kern="1200" dirty="0"/>
        </a:p>
      </dsp:txBody>
      <dsp:txXfrm>
        <a:off x="2778459" y="2067260"/>
        <a:ext cx="2571080" cy="651792"/>
      </dsp:txXfrm>
    </dsp:sp>
    <dsp:sp modelId="{04C2D716-E301-434E-BC96-8FE036DEC735}">
      <dsp:nvSpPr>
        <dsp:cNvPr id="0" name=""/>
        <dsp:cNvSpPr/>
      </dsp:nvSpPr>
      <dsp:spPr>
        <a:xfrm>
          <a:off x="2743199" y="2844601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Team work &amp; how to deal with project deadline</a:t>
          </a:r>
          <a:endParaRPr lang="en-IN" sz="1700" kern="1200" dirty="0"/>
        </a:p>
      </dsp:txBody>
      <dsp:txXfrm>
        <a:off x="2778459" y="2879861"/>
        <a:ext cx="2571080" cy="651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4065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2b68759a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2b68759a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2b68759a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2b68759a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2b68759a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2b68759a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ensemble.RandomForestRegressor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Optimization of Ecommerce Store</a:t>
            </a:r>
            <a:endParaRPr dirty="0"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r="64317" b="7706"/>
          <a:stretch/>
        </p:blipFill>
        <p:spPr>
          <a:xfrm>
            <a:off x="8294325" y="2298050"/>
            <a:ext cx="923076" cy="1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200" y="1645500"/>
            <a:ext cx="3471225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967" y="3591952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an E-Commerce Company that is continuously working on</a:t>
            </a:r>
            <a:r>
              <a:rPr lang="en-US" dirty="0">
                <a:solidFill>
                  <a:schemeClr val="bg2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Performance Optimization of Ecommerce Store</a:t>
            </a:r>
          </a:p>
          <a:p>
            <a:pPr lvl="0">
              <a:spcBef>
                <a:spcPts val="1200"/>
              </a:spcBef>
            </a:pPr>
            <a:r>
              <a:rPr lang="en-US" dirty="0" smtClean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lang="en-US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help of given data, </a:t>
            </a:r>
            <a:r>
              <a:rPr lang="en-US" dirty="0" smtClean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did </a:t>
            </a:r>
            <a:r>
              <a:rPr lang="en-US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to draw the insights about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6791150" y="515775"/>
            <a:ext cx="22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eorgia"/>
                <a:ea typeface="Georgia"/>
                <a:cs typeface="Georgia"/>
                <a:sym typeface="Georgia"/>
              </a:rPr>
              <a:t>Thank you </a:t>
            </a:r>
            <a:endParaRPr sz="5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61" y="482694"/>
            <a:ext cx="7688400" cy="916898"/>
          </a:xfrm>
        </p:spPr>
        <p:txBody>
          <a:bodyPr/>
          <a:lstStyle/>
          <a:p>
            <a:r>
              <a:rPr lang="en-IN" dirty="0" smtClean="0"/>
              <a:t>PROJECT JOURNEY</a:t>
            </a:r>
            <a:endParaRPr lang="en-IN" dirty="0"/>
          </a:p>
        </p:txBody>
      </p:sp>
      <p:pic>
        <p:nvPicPr>
          <p:cNvPr id="2050" name="Picture 2" descr="https://www.theprojectgroup.com/blog/en/wp-content/uploads/sites/2/2019/07/LessonsLearned_figure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3" y="1414980"/>
            <a:ext cx="6667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/>
          <p:cNvSpPr/>
          <p:nvPr/>
        </p:nvSpPr>
        <p:spPr>
          <a:xfrm>
            <a:off x="940869" y="1541137"/>
            <a:ext cx="1494421" cy="462065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 Gathering &amp; building team</a:t>
            </a: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2748465" y="2003202"/>
            <a:ext cx="1540750" cy="46028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 SQL to refine data</a:t>
            </a:r>
            <a:endParaRPr lang="en-IN" dirty="0"/>
          </a:p>
        </p:txBody>
      </p:sp>
      <p:sp>
        <p:nvSpPr>
          <p:cNvPr id="7" name="Flowchart: Process 6"/>
          <p:cNvSpPr/>
          <p:nvPr/>
        </p:nvSpPr>
        <p:spPr>
          <a:xfrm>
            <a:off x="3396343" y="2693628"/>
            <a:ext cx="1894114" cy="40251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Gathering Insights</a:t>
            </a:r>
            <a:endParaRPr lang="en-IN" dirty="0"/>
          </a:p>
        </p:txBody>
      </p:sp>
      <p:sp>
        <p:nvSpPr>
          <p:cNvPr id="8" name="Flowchart: Process 7"/>
          <p:cNvSpPr/>
          <p:nvPr/>
        </p:nvSpPr>
        <p:spPr>
          <a:xfrm>
            <a:off x="4710436" y="3327139"/>
            <a:ext cx="1421299" cy="50774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Dashboard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342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919" y="0"/>
            <a:ext cx="4794273" cy="559837"/>
          </a:xfrm>
        </p:spPr>
        <p:txBody>
          <a:bodyPr/>
          <a:lstStyle/>
          <a:p>
            <a:r>
              <a:rPr lang="en-IN" sz="2400" u="sng" dirty="0"/>
              <a:t>Project Motivation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17239" y="1183750"/>
            <a:ext cx="875211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In this project we focused retail analysis with App data and answer the following questions</a:t>
            </a:r>
            <a:r>
              <a:rPr lang="en-IN" sz="1800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/>
          </a:p>
          <a:p>
            <a:endParaRPr lang="en-IN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 smtClean="0"/>
              <a:t>“</a:t>
            </a:r>
            <a:r>
              <a:rPr lang="en-IN" i="1" dirty="0" err="1"/>
              <a:t>D</a:t>
            </a:r>
            <a:r>
              <a:rPr lang="en-IN" i="1" dirty="0" err="1" smtClean="0"/>
              <a:t>aily_logins</a:t>
            </a:r>
            <a:r>
              <a:rPr lang="en-IN" dirty="0"/>
              <a:t>” which contains the number of logins on a daily basis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Daily trend of logins and trend of conversion rate (Number of orders placed per login)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Which KPIs would you use to measure the performance of our app?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report regarding our growth between the 2 years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What are our top-selling products in each of the two years? Can you draw some insight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Looking at July 2021 data, what do you think is our biggest problem and how would you recommend fixing it?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Does the login frequency affect the number of orders made?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dirty="0"/>
              <a:t>Give at least 2 insights that are not mentioned above and are not clearly visible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327545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6" y="118801"/>
            <a:ext cx="7052280" cy="608987"/>
          </a:xfrm>
        </p:spPr>
        <p:txBody>
          <a:bodyPr/>
          <a:lstStyle/>
          <a:p>
            <a:pPr lvl="0"/>
            <a:r>
              <a:rPr lang="en-IN" sz="2400" u="sng" dirty="0" smtClean="0"/>
              <a:t>Installation &amp; </a:t>
            </a:r>
            <a:r>
              <a:rPr lang="en-IN" sz="2400" u="sng" dirty="0"/>
              <a:t>Implementation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46586" y="654377"/>
            <a:ext cx="1223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239" y="2202812"/>
            <a:ext cx="85468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u="sng" dirty="0" smtClean="0">
                <a:solidFill>
                  <a:schemeClr val="bg1"/>
                </a:solidFill>
              </a:rPr>
              <a:t>Data</a:t>
            </a:r>
            <a:endParaRPr lang="en-IN" sz="24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1800" b="1" dirty="0"/>
              <a:t>There are retail data available of APP. This is the data that covers retail in 2021-July to 2022 </a:t>
            </a:r>
            <a:r>
              <a:rPr lang="en-IN" sz="1800" b="1" dirty="0" smtClean="0"/>
              <a:t>July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b="1" dirty="0"/>
          </a:p>
          <a:p>
            <a:endParaRPr lang="en-IN" sz="1800" b="1" dirty="0"/>
          </a:p>
        </p:txBody>
      </p:sp>
      <p:sp>
        <p:nvSpPr>
          <p:cNvPr id="5" name="Rectangle 4"/>
          <p:cNvSpPr/>
          <p:nvPr/>
        </p:nvSpPr>
        <p:spPr>
          <a:xfrm>
            <a:off x="446585" y="1218458"/>
            <a:ext cx="813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1800" b="1" dirty="0"/>
              <a:t>In this project, we used </a:t>
            </a:r>
            <a:r>
              <a:rPr lang="en-IN" sz="1800" b="1" u="sng" dirty="0">
                <a:hlinkClick r:id="rId2"/>
              </a:rPr>
              <a:t>SQL</a:t>
            </a:r>
            <a:r>
              <a:rPr lang="en-IN" sz="1800" b="1" dirty="0"/>
              <a:t> and Power Query to Analyse the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240" y="3736695"/>
            <a:ext cx="77630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u="sng" dirty="0">
                <a:solidFill>
                  <a:schemeClr val="bg1"/>
                </a:solidFill>
              </a:rPr>
              <a:t>Result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b="1" dirty="0"/>
              <a:t>The details of the results show in the code, insights &amp; Dashboard.</a:t>
            </a:r>
          </a:p>
        </p:txBody>
      </p:sp>
    </p:spTree>
    <p:extLst>
      <p:ext uri="{BB962C8B-B14F-4D97-AF65-F5344CB8AC3E}">
        <p14:creationId xmlns:p14="http://schemas.microsoft.com/office/powerpoint/2010/main" val="85244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7" y="100139"/>
            <a:ext cx="7688400" cy="674301"/>
          </a:xfrm>
        </p:spPr>
        <p:txBody>
          <a:bodyPr/>
          <a:lstStyle/>
          <a:p>
            <a:r>
              <a:rPr lang="en-US" sz="2400" u="sng" dirty="0" smtClean="0"/>
              <a:t>Key Insights</a:t>
            </a:r>
            <a:endParaRPr lang="en-IN" sz="2400" u="sng" dirty="0"/>
          </a:p>
        </p:txBody>
      </p:sp>
      <p:sp>
        <p:nvSpPr>
          <p:cNvPr id="4" name="Rectangle 3"/>
          <p:cNvSpPr/>
          <p:nvPr/>
        </p:nvSpPr>
        <p:spPr>
          <a:xfrm>
            <a:off x="233266" y="1448366"/>
            <a:ext cx="85748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App performance increased significantly in the 2022 year</a:t>
            </a:r>
            <a:r>
              <a:rPr lang="en-IN" sz="1800" dirty="0"/>
              <a:t>, as seen from the value of sales and No of orders which increased by </a:t>
            </a:r>
            <a:r>
              <a:rPr lang="en-IN" sz="1800" b="1" dirty="0"/>
              <a:t>24.6%</a:t>
            </a:r>
            <a:r>
              <a:rPr lang="en-IN" sz="1800" dirty="0"/>
              <a:t> and </a:t>
            </a:r>
            <a:r>
              <a:rPr lang="en-IN" sz="1800" b="1" dirty="0"/>
              <a:t>30.5</a:t>
            </a:r>
            <a:r>
              <a:rPr lang="en-IN" sz="1800" b="1" dirty="0" smtClean="0"/>
              <a:t>%</a:t>
            </a:r>
          </a:p>
          <a:p>
            <a:pPr lvl="0"/>
            <a:endParaRPr lang="en-IN" sz="18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The acquisition of new customers is  very good,</a:t>
            </a:r>
            <a:r>
              <a:rPr lang="en-IN" sz="1800" dirty="0"/>
              <a:t> and increased compared to the previous year</a:t>
            </a:r>
            <a:r>
              <a:rPr lang="en-IN" sz="1800" dirty="0" smtClean="0"/>
              <a:t>.</a:t>
            </a:r>
          </a:p>
          <a:p>
            <a:pPr lvl="0"/>
            <a:endParaRPr lang="en-IN" sz="18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The interest of new customers to shop old products  is loosed</a:t>
            </a:r>
            <a:r>
              <a:rPr lang="en-IN" sz="1800" dirty="0"/>
              <a:t>. It is recommended that the Product team need to study customer behaviour and make product improvements, so that the conversion rate (register to transaction) can increase.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266" y="583977"/>
            <a:ext cx="8024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u="sng" dirty="0">
                <a:solidFill>
                  <a:schemeClr val="bg1"/>
                </a:solidFill>
              </a:rPr>
              <a:t>Based on the data that we have obtained through SQL queries, we can conclude that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3446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951" y="423725"/>
            <a:ext cx="87801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Products categories 12547 and 10235 contribute highest of total orders in 2022 &amp; 2021</a:t>
            </a:r>
            <a:r>
              <a:rPr lang="en-IN" sz="1800" dirty="0"/>
              <a:t>, so App team should focus on developing the </a:t>
            </a:r>
            <a:r>
              <a:rPr lang="en-IN" sz="1800" b="1" dirty="0"/>
              <a:t>12547 and 10235 </a:t>
            </a:r>
            <a:r>
              <a:rPr lang="en-IN" sz="1800" dirty="0"/>
              <a:t>categories</a:t>
            </a:r>
            <a:r>
              <a:rPr lang="en-IN" sz="1800" dirty="0" smtClean="0"/>
              <a:t>.</a:t>
            </a:r>
          </a:p>
          <a:p>
            <a:pPr lvl="0"/>
            <a:endParaRPr lang="en-IN" sz="18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App product order retention rate is low at only </a:t>
            </a:r>
            <a:r>
              <a:rPr lang="en-IN" sz="1800" dirty="0"/>
              <a:t>meaning that many customers who have transacted in the 2021 year do not return to  place order in the 2022 year (no repeat orders</a:t>
            </a:r>
            <a:r>
              <a:rPr lang="en-IN" sz="1800" dirty="0" smtClean="0"/>
              <a:t>).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IN" sz="18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App experienced positive growth in the 2022 year and needs to make a lot of improvements both in terms of products and marketing business,</a:t>
            </a:r>
            <a:r>
              <a:rPr lang="en-IN" sz="1800" dirty="0"/>
              <a:t> if it wants to achieve its target and positive growth in the 2023 quarter. </a:t>
            </a:r>
            <a:endParaRPr lang="en-IN" sz="1800" dirty="0" smtClean="0"/>
          </a:p>
          <a:p>
            <a:pPr marL="285750" lvl="0" indent="-285750">
              <a:buFont typeface="Arial" pitchFamily="34" charset="0"/>
              <a:buChar char="•"/>
            </a:pPr>
            <a:endParaRPr lang="en-IN" sz="18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800" b="1" dirty="0"/>
              <a:t>The low retention rate and conversion rate can be an early diagnosis that customers are not interested/unsatisfied/disappointed in shopping at that App.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1674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Findings</a:t>
            </a:r>
            <a:endParaRPr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40629793"/>
              </p:ext>
            </p:extLst>
          </p:nvPr>
        </p:nvGraphicFramePr>
        <p:xfrm>
          <a:off x="4609322" y="354563"/>
          <a:ext cx="4329404" cy="4155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PMBOK 5 Step Vertic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Google Shape;17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</a:t>
            </a:r>
            <a:endParaRPr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07401833"/>
              </p:ext>
            </p:extLst>
          </p:nvPr>
        </p:nvGraphicFramePr>
        <p:xfrm>
          <a:off x="2932923" y="35313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82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758650" y="161952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1"/>
          </p:nvPr>
        </p:nvSpPr>
        <p:spPr>
          <a:xfrm>
            <a:off x="5008825" y="663625"/>
            <a:ext cx="3482400" cy="41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</a:t>
            </a:r>
            <a:r>
              <a:rPr lang="en"/>
              <a:t>he Reason for Rejection of large number of orders.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 Reason of low profit in 2021.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There is No Repeat Customers Data Available.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Too much variation in Order placements.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Rate of new customer acquisition is low.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449</Words>
  <Application>Microsoft Office PowerPoint</Application>
  <PresentationFormat>On-screen Show (16:9)</PresentationFormat>
  <Paragraphs>61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Lato</vt:lpstr>
      <vt:lpstr>Times New Roman</vt:lpstr>
      <vt:lpstr>Raleway</vt:lpstr>
      <vt:lpstr>Georgia</vt:lpstr>
      <vt:lpstr>Streamline</vt:lpstr>
      <vt:lpstr>Retail Analysis</vt:lpstr>
      <vt:lpstr>PROJECT JOURNEY</vt:lpstr>
      <vt:lpstr>Project Motivation</vt:lpstr>
      <vt:lpstr>Installation &amp; Implementation  </vt:lpstr>
      <vt:lpstr>Key Insights</vt:lpstr>
      <vt:lpstr>PowerPoint Presentation</vt:lpstr>
      <vt:lpstr>Unique Findings</vt:lpstr>
      <vt:lpstr>Learnings</vt:lpstr>
      <vt:lpstr>Challenges  </vt:lpstr>
      <vt:lpstr>PowerPoint Presentation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Analysis</dc:title>
  <cp:lastModifiedBy>HP 840 G3</cp:lastModifiedBy>
  <cp:revision>22</cp:revision>
  <dcterms:modified xsi:type="dcterms:W3CDTF">2023-01-29T16:19:30Z</dcterms:modified>
</cp:coreProperties>
</file>